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3" r:id="rId13"/>
    <p:sldId id="278" r:id="rId14"/>
    <p:sldId id="277" r:id="rId15"/>
    <p:sldId id="276" r:id="rId16"/>
    <p:sldId id="275" r:id="rId17"/>
    <p:sldId id="274" r:id="rId18"/>
    <p:sldId id="279" r:id="rId19"/>
    <p:sldId id="280" r:id="rId20"/>
    <p:sldId id="281" r:id="rId21"/>
    <p:sldId id="282" r:id="rId22"/>
    <p:sldId id="283" r:id="rId23"/>
    <p:sldId id="291" r:id="rId24"/>
    <p:sldId id="290" r:id="rId25"/>
    <p:sldId id="289" r:id="rId26"/>
    <p:sldId id="288" r:id="rId27"/>
    <p:sldId id="287" r:id="rId28"/>
    <p:sldId id="286" r:id="rId29"/>
    <p:sldId id="285" r:id="rId30"/>
    <p:sldId id="284" r:id="rId31"/>
    <p:sldId id="293" r:id="rId32"/>
    <p:sldId id="292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5C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0" d="100"/>
          <a:sy n="80" d="100"/>
        </p:scale>
        <p:origin x="-10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5C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453-1F3D-DC4B-91CA-FA028E3E8650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209800"/>
            <a:ext cx="624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2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2098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12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209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12</a:t>
            </a:r>
            <a:r>
              <a:rPr lang="en-US" sz="9600" dirty="0" smtClean="0"/>
              <a:t>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0.4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0.6 = </a:t>
            </a:r>
            <a:endParaRPr lang="en-US" sz="9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0.3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0.8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2098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4.0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1.0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8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0.7 = </a:t>
            </a:r>
            <a:endParaRPr lang="en-US" sz="9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22098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209800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20 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209800"/>
            <a:ext cx="632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2098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</a:t>
            </a:r>
            <a:r>
              <a:rPr lang="en-US" sz="9600" dirty="0" err="1" smtClean="0"/>
              <a:t>x</a:t>
            </a:r>
            <a:r>
              <a:rPr lang="en-US" sz="9600" dirty="0" smtClean="0"/>
              <a:t> 0.9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3.6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2.8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1.6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2.4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3.6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2.0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2.8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2.4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3.6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09800"/>
            <a:ext cx="7391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</a:t>
            </a:r>
            <a:r>
              <a:rPr lang="en-US" sz="9600" dirty="0" err="1" smtClean="0"/>
              <a:t>x</a:t>
            </a:r>
            <a:r>
              <a:rPr lang="en-US" sz="9600" dirty="0" smtClean="0"/>
              <a:t> 10 </a:t>
            </a:r>
            <a:r>
              <a:rPr lang="en-US" sz="9600" dirty="0" err="1" smtClean="0"/>
              <a:t>x</a:t>
            </a:r>
            <a:r>
              <a:rPr lang="en-US" sz="9600" dirty="0" smtClean="0"/>
              <a:t> 5 = </a:t>
            </a:r>
            <a:endParaRPr lang="en-US" sz="9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3.2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3.6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1.6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209800"/>
            <a:ext cx="632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0.4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÷ 40 = </a:t>
            </a:r>
            <a:endParaRPr lang="en-US" sz="9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2.4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2.8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1.2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1.6 </a:t>
            </a:r>
            <a:r>
              <a:rPr lang="en-US" sz="9600" dirty="0" smtClean="0"/>
              <a:t>÷ 4 = </a:t>
            </a:r>
            <a:endParaRPr lang="en-US" sz="9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3.60 </a:t>
            </a:r>
            <a:r>
              <a:rPr lang="en-US" sz="9600" dirty="0" smtClean="0"/>
              <a:t>÷ </a:t>
            </a:r>
            <a:r>
              <a:rPr lang="en-US" sz="9600" dirty="0" smtClean="0"/>
              <a:t>4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4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209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2.8 </a:t>
            </a:r>
            <a:r>
              <a:rPr lang="en-US" sz="9600" dirty="0" smtClean="0"/>
              <a:t>÷</a:t>
            </a:r>
            <a:r>
              <a:rPr lang="en-US" sz="9600" dirty="0" smtClean="0"/>
              <a:t> 4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2.4 </a:t>
            </a:r>
            <a:r>
              <a:rPr lang="en-US" sz="9600" dirty="0" smtClean="0"/>
              <a:t>÷ 0.4 = </a:t>
            </a:r>
            <a:endParaRPr lang="en-US" sz="96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098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1.6 </a:t>
            </a:r>
            <a:r>
              <a:rPr lang="en-US" sz="9600" dirty="0" smtClean="0"/>
              <a:t>÷ 0.4 = </a:t>
            </a:r>
            <a:endParaRPr lang="en-US" sz="9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209800"/>
            <a:ext cx="60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2.0 </a:t>
            </a:r>
            <a:r>
              <a:rPr lang="en-US" sz="9600" dirty="0" smtClean="0"/>
              <a:t>÷ 0.4 = </a:t>
            </a:r>
            <a:endParaRPr lang="en-US" sz="9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098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 ÷ 4 =</a:t>
            </a:r>
            <a:r>
              <a:rPr lang="en-US" sz="9600" dirty="0" smtClean="0"/>
              <a:t> 4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209800"/>
            <a:ext cx="579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12 </a:t>
            </a:r>
            <a:r>
              <a:rPr lang="en-US" sz="9600" dirty="0" smtClean="0"/>
              <a:t>÷ </a:t>
            </a:r>
            <a:r>
              <a:rPr lang="en-US" sz="9600" dirty="0" smtClean="0"/>
              <a:t>40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209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 </a:t>
            </a:r>
            <a:r>
              <a:rPr lang="en-US" sz="9600" dirty="0" smtClean="0"/>
              <a:t>÷ </a:t>
            </a:r>
            <a:r>
              <a:rPr lang="en-US" sz="9600" dirty="0" smtClean="0"/>
              <a:t>40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 40 = </a:t>
            </a:r>
            <a:endParaRPr lang="en-US" sz="9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</a:t>
            </a:r>
            <a:r>
              <a:rPr lang="en-US" sz="9600" dirty="0" smtClean="0"/>
              <a:t>÷</a:t>
            </a:r>
            <a:r>
              <a:rPr lang="en-US" sz="9600" dirty="0" smtClean="0"/>
              <a:t> 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48 ÷ 4 = </a:t>
            </a:r>
            <a:endParaRPr lang="en-US" sz="9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098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</a:t>
            </a:r>
            <a:r>
              <a:rPr lang="en-US" sz="9600" dirty="0" err="1" smtClean="0"/>
              <a:t>x</a:t>
            </a:r>
            <a:r>
              <a:rPr lang="en-US" sz="9600" dirty="0" smtClean="0"/>
              <a:t> 2 </a:t>
            </a:r>
            <a:r>
              <a:rPr lang="en-US" sz="9600" dirty="0" err="1" smtClean="0"/>
              <a:t>x</a:t>
            </a:r>
            <a:r>
              <a:rPr lang="en-US" sz="9600" dirty="0" smtClean="0"/>
              <a:t> 30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22098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2.4 ÷</a:t>
            </a:r>
            <a:r>
              <a:rPr lang="en-US" sz="9600" dirty="0" smtClean="0"/>
              <a:t> 4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2098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0.8 = </a:t>
            </a:r>
            <a:endParaRPr lang="en-US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09800"/>
            <a:ext cx="601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0.6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22098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0.4 = </a:t>
            </a:r>
            <a:endParaRPr lang="en-US" sz="9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02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0.8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217</Words>
  <Application>Microsoft Macintosh PowerPoint</Application>
  <PresentationFormat>On-screen Show (4:3)</PresentationFormat>
  <Paragraphs>50</Paragraphs>
  <Slides>50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15</cp:revision>
  <dcterms:created xsi:type="dcterms:W3CDTF">2011-03-22T02:41:16Z</dcterms:created>
  <dcterms:modified xsi:type="dcterms:W3CDTF">2011-03-22T02:50:35Z</dcterms:modified>
</cp:coreProperties>
</file>